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Roboto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.fntdata"/><Relationship Id="rId10" Type="http://schemas.openxmlformats.org/officeDocument/2006/relationships/font" Target="fonts/Roboto-regular.fntdata"/><Relationship Id="rId13" Type="http://schemas.openxmlformats.org/officeDocument/2006/relationships/font" Target="fonts/Roboto-boldItalic.fntdata"/><Relationship Id="rId12" Type="http://schemas.openxmlformats.org/officeDocument/2006/relationships/font" Target="fonts/Roboto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471900" y="1919075"/>
            <a:ext cx="3999900" cy="271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694250" y="1919075"/>
            <a:ext cx="3999900" cy="271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79466"/>
            <a:ext cx="4045200" cy="12350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Title of Project</a:t>
            </a:r>
          </a:p>
        </p:txBody>
      </p:sp>
      <p:sp>
        <p:nvSpPr>
          <p:cNvPr id="68" name="Shape 68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Name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did you do? What is your process? 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inspired you? 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challenges did you face? What did you learn? 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Product/Event/Presentation 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